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11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EDFA-4738-D540-A33E-D8C01B53E9F0}" type="datetimeFigureOut">
              <a:rPr lang="en-US" smtClean="0"/>
              <a:t>12-08-06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87812-DC00-334A-B2B5-418CE36A0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86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EDFA-4738-D540-A33E-D8C01B53E9F0}" type="datetimeFigureOut">
              <a:rPr lang="en-US" smtClean="0"/>
              <a:t>12-08-06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87812-DC00-334A-B2B5-418CE36A0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171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EDFA-4738-D540-A33E-D8C01B53E9F0}" type="datetimeFigureOut">
              <a:rPr lang="en-US" smtClean="0"/>
              <a:t>12-08-06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87812-DC00-334A-B2B5-418CE36A0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231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EDFA-4738-D540-A33E-D8C01B53E9F0}" type="datetimeFigureOut">
              <a:rPr lang="en-US" smtClean="0"/>
              <a:t>12-08-06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87812-DC00-334A-B2B5-418CE36A0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288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EDFA-4738-D540-A33E-D8C01B53E9F0}" type="datetimeFigureOut">
              <a:rPr lang="en-US" smtClean="0"/>
              <a:t>12-08-06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87812-DC00-334A-B2B5-418CE36A0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25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EDFA-4738-D540-A33E-D8C01B53E9F0}" type="datetimeFigureOut">
              <a:rPr lang="en-US" smtClean="0"/>
              <a:t>12-08-06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87812-DC00-334A-B2B5-418CE36A0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46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EDFA-4738-D540-A33E-D8C01B53E9F0}" type="datetimeFigureOut">
              <a:rPr lang="en-US" smtClean="0"/>
              <a:t>12-08-06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87812-DC00-334A-B2B5-418CE36A0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35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EDFA-4738-D540-A33E-D8C01B53E9F0}" type="datetimeFigureOut">
              <a:rPr lang="en-US" smtClean="0"/>
              <a:t>12-08-06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87812-DC00-334A-B2B5-418CE36A0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171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EDFA-4738-D540-A33E-D8C01B53E9F0}" type="datetimeFigureOut">
              <a:rPr lang="en-US" smtClean="0"/>
              <a:t>12-08-06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87812-DC00-334A-B2B5-418CE36A0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264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EDFA-4738-D540-A33E-D8C01B53E9F0}" type="datetimeFigureOut">
              <a:rPr lang="en-US" smtClean="0"/>
              <a:t>12-08-06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87812-DC00-334A-B2B5-418CE36A0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932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EDFA-4738-D540-A33E-D8C01B53E9F0}" type="datetimeFigureOut">
              <a:rPr lang="en-US" smtClean="0"/>
              <a:t>12-08-06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87812-DC00-334A-B2B5-418CE36A0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106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AEDFA-4738-D540-A33E-D8C01B53E9F0}" type="datetimeFigureOut">
              <a:rPr lang="en-US" smtClean="0"/>
              <a:t>12-08-06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87812-DC00-334A-B2B5-418CE36A0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54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Mapping functions to lifecycles</a:t>
            </a:r>
            <a:endParaRPr lang="en-US" sz="3600" dirty="0"/>
          </a:p>
        </p:txBody>
      </p:sp>
      <p:pic>
        <p:nvPicPr>
          <p:cNvPr id="4" name="Content Placeholder 3" descr="Data service functions and workflow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>
          <a:xfrm>
            <a:off x="36901" y="1494939"/>
            <a:ext cx="9028799" cy="4965492"/>
          </a:xfrm>
        </p:spPr>
      </p:pic>
    </p:spTree>
    <p:extLst>
      <p:ext uri="{BB962C8B-B14F-4D97-AF65-F5344CB8AC3E}">
        <p14:creationId xmlns:p14="http://schemas.microsoft.com/office/powerpoint/2010/main" val="2946876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alibri" charset="0"/>
                <a:ea typeface="+mj-ea"/>
                <a:cs typeface="+mj-cs"/>
              </a:rPr>
              <a:t>Supporting Researchers with Confidential Data Requirements</a:t>
            </a:r>
            <a:endParaRPr lang="en-US" sz="4000" dirty="0">
              <a:latin typeface="Calibri" charset="0"/>
              <a:ea typeface="+mj-ea"/>
              <a:cs typeface="+mj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1676400"/>
          <a:ext cx="8382000" cy="477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346200"/>
                <a:gridCol w="1397000"/>
                <a:gridCol w="1397000"/>
                <a:gridCol w="1397000"/>
                <a:gridCol w="1397000"/>
              </a:tblGrid>
              <a:tr h="119380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Environment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Researcher Community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Collection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Services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Access 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Preservation</a:t>
                      </a:r>
                      <a:endParaRPr lang="en-US" b="0" dirty="0"/>
                    </a:p>
                  </a:txBody>
                  <a:tcPr anchor="ctr"/>
                </a:tc>
              </a:tr>
              <a:tr h="1193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UCSD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New Users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Referral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/>
                </a:tc>
              </a:tr>
              <a:tr h="1193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Purdue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Producers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Identify</a:t>
                      </a:r>
                      <a:r>
                        <a:rPr lang="en-US" baseline="0" dirty="0" smtClean="0"/>
                        <a:t> repository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Referral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/>
                </a:tc>
              </a:tr>
              <a:tr h="1193800">
                <a:tc>
                  <a:txBody>
                    <a:bodyPr/>
                    <a:lstStyle/>
                    <a:p>
                      <a:r>
                        <a:rPr lang="en-US" dirty="0" smtClean="0"/>
                        <a:t>U Alberta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aseline="0" dirty="0" smtClean="0"/>
                        <a:t>Analysts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Negotiate with producer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Disclosure analysis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Secure</a:t>
                      </a:r>
                      <a:r>
                        <a:rPr lang="en-US" baseline="0" dirty="0" smtClean="0"/>
                        <a:t> analysis environment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Not responsible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5068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39</Words>
  <Application>Microsoft Macintosh PowerPoint</Application>
  <PresentationFormat>On-screen Show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Mapping functions to lifecycles</vt:lpstr>
      <vt:lpstr>Supporting Researchers with Confidential Data Requirements</vt:lpstr>
    </vt:vector>
  </TitlesOfParts>
  <Company>University of Alberta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Researchers with Confidential Data Requirements</dc:title>
  <dc:creator>Charles Humphrey</dc:creator>
  <cp:lastModifiedBy>Charles Humphrey</cp:lastModifiedBy>
  <cp:revision>2</cp:revision>
  <dcterms:created xsi:type="dcterms:W3CDTF">2012-08-06T10:36:13Z</dcterms:created>
  <dcterms:modified xsi:type="dcterms:W3CDTF">2012-08-06T10:49:54Z</dcterms:modified>
</cp:coreProperties>
</file>